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458" autoAdjust="0"/>
    <p:restoredTop sz="99819" autoAdjust="0"/>
  </p:normalViewPr>
  <p:slideViewPr>
    <p:cSldViewPr snapToGrid="0" snapToObjects="1">
      <p:cViewPr>
        <p:scale>
          <a:sx n="152" d="100"/>
          <a:sy n="152" d="100"/>
        </p:scale>
        <p:origin x="-192" y="9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E5A4-6409-2746-8737-56AB72564E69}" type="datetimeFigureOut">
              <a:rPr lang="sv-SE" smtClean="0"/>
              <a:t>21-02-14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C0C44-6847-A940-B0D7-66C7FB3B5BC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4549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E5A4-6409-2746-8737-56AB72564E69}" type="datetimeFigureOut">
              <a:rPr lang="sv-SE" smtClean="0"/>
              <a:t>21-02-14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C0C44-6847-A940-B0D7-66C7FB3B5BC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148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E5A4-6409-2746-8737-56AB72564E69}" type="datetimeFigureOut">
              <a:rPr lang="sv-SE" smtClean="0"/>
              <a:t>21-02-14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C0C44-6847-A940-B0D7-66C7FB3B5BC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0978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E5A4-6409-2746-8737-56AB72564E69}" type="datetimeFigureOut">
              <a:rPr lang="sv-SE" smtClean="0"/>
              <a:t>21-02-14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C0C44-6847-A940-B0D7-66C7FB3B5BC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9351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E5A4-6409-2746-8737-56AB72564E69}" type="datetimeFigureOut">
              <a:rPr lang="sv-SE" smtClean="0"/>
              <a:t>21-02-14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C0C44-6847-A940-B0D7-66C7FB3B5BC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1702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E5A4-6409-2746-8737-56AB72564E69}" type="datetimeFigureOut">
              <a:rPr lang="sv-SE" smtClean="0"/>
              <a:t>21-02-14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C0C44-6847-A940-B0D7-66C7FB3B5BC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376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E5A4-6409-2746-8737-56AB72564E69}" type="datetimeFigureOut">
              <a:rPr lang="sv-SE" smtClean="0"/>
              <a:t>21-02-14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C0C44-6847-A940-B0D7-66C7FB3B5BC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6104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E5A4-6409-2746-8737-56AB72564E69}" type="datetimeFigureOut">
              <a:rPr lang="sv-SE" smtClean="0"/>
              <a:t>21-02-14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C0C44-6847-A940-B0D7-66C7FB3B5BC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352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E5A4-6409-2746-8737-56AB72564E69}" type="datetimeFigureOut">
              <a:rPr lang="sv-SE" smtClean="0"/>
              <a:t>21-02-14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C0C44-6847-A940-B0D7-66C7FB3B5BC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0198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E5A4-6409-2746-8737-56AB72564E69}" type="datetimeFigureOut">
              <a:rPr lang="sv-SE" smtClean="0"/>
              <a:t>21-02-14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C0C44-6847-A940-B0D7-66C7FB3B5BC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27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E5A4-6409-2746-8737-56AB72564E69}" type="datetimeFigureOut">
              <a:rPr lang="sv-SE" smtClean="0"/>
              <a:t>21-02-14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C0C44-6847-A940-B0D7-66C7FB3B5BC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970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0E5A4-6409-2746-8737-56AB72564E69}" type="datetimeFigureOut">
              <a:rPr lang="sv-SE" smtClean="0"/>
              <a:t>21-02-14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C0C44-6847-A940-B0D7-66C7FB3B5BCE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802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thumb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"/>
            <a:ext cx="8890000" cy="5003800"/>
          </a:xfrm>
          <a:prstGeom prst="rect">
            <a:avLst/>
          </a:prstGeom>
        </p:spPr>
      </p:pic>
      <p:pic>
        <p:nvPicPr>
          <p:cNvPr id="5" name="Bildobjekt 4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16" y="1568599"/>
            <a:ext cx="299559" cy="409100"/>
          </a:xfrm>
          <a:prstGeom prst="rect">
            <a:avLst/>
          </a:prstGeom>
        </p:spPr>
      </p:pic>
      <p:pic>
        <p:nvPicPr>
          <p:cNvPr id="7" name="Bildobjekt 6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131" y="1616115"/>
            <a:ext cx="299559" cy="409100"/>
          </a:xfrm>
          <a:prstGeom prst="rect">
            <a:avLst/>
          </a:prstGeom>
        </p:spPr>
      </p:pic>
      <p:pic>
        <p:nvPicPr>
          <p:cNvPr id="8" name="Bildobjekt 7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477" y="1630208"/>
            <a:ext cx="299559" cy="409100"/>
          </a:xfrm>
          <a:prstGeom prst="rect">
            <a:avLst/>
          </a:prstGeom>
        </p:spPr>
      </p:pic>
      <p:pic>
        <p:nvPicPr>
          <p:cNvPr id="9" name="Bildobjekt 8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534" y="1635945"/>
            <a:ext cx="299559" cy="409100"/>
          </a:xfrm>
          <a:prstGeom prst="rect">
            <a:avLst/>
          </a:prstGeom>
        </p:spPr>
      </p:pic>
      <p:pic>
        <p:nvPicPr>
          <p:cNvPr id="10" name="Bildobjekt 9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146" y="1658393"/>
            <a:ext cx="299559" cy="409100"/>
          </a:xfrm>
          <a:prstGeom prst="rect">
            <a:avLst/>
          </a:prstGeom>
        </p:spPr>
      </p:pic>
      <p:pic>
        <p:nvPicPr>
          <p:cNvPr id="11" name="Bildobjekt 10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25" y="1664130"/>
            <a:ext cx="299559" cy="409100"/>
          </a:xfrm>
          <a:prstGeom prst="rect">
            <a:avLst/>
          </a:prstGeom>
        </p:spPr>
      </p:pic>
      <p:pic>
        <p:nvPicPr>
          <p:cNvPr id="12" name="Bildobjekt 11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748" y="1635945"/>
            <a:ext cx="299559" cy="409100"/>
          </a:xfrm>
          <a:prstGeom prst="rect">
            <a:avLst/>
          </a:prstGeom>
        </p:spPr>
      </p:pic>
      <p:pic>
        <p:nvPicPr>
          <p:cNvPr id="13" name="Bildobjekt 12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317" y="1664130"/>
            <a:ext cx="299559" cy="409100"/>
          </a:xfrm>
          <a:prstGeom prst="rect">
            <a:avLst/>
          </a:prstGeom>
        </p:spPr>
      </p:pic>
      <p:pic>
        <p:nvPicPr>
          <p:cNvPr id="14" name="Bildobjekt 13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484" y="1635945"/>
            <a:ext cx="299559" cy="409100"/>
          </a:xfrm>
          <a:prstGeom prst="rect">
            <a:avLst/>
          </a:prstGeom>
        </p:spPr>
      </p:pic>
      <p:pic>
        <p:nvPicPr>
          <p:cNvPr id="15" name="Bildobjekt 14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451" y="1607759"/>
            <a:ext cx="299559" cy="409100"/>
          </a:xfrm>
          <a:prstGeom prst="rect">
            <a:avLst/>
          </a:prstGeom>
        </p:spPr>
      </p:pic>
      <p:pic>
        <p:nvPicPr>
          <p:cNvPr id="16" name="Bildobjekt 15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895" y="2130099"/>
            <a:ext cx="299559" cy="409100"/>
          </a:xfrm>
          <a:prstGeom prst="rect">
            <a:avLst/>
          </a:prstGeom>
        </p:spPr>
      </p:pic>
      <p:pic>
        <p:nvPicPr>
          <p:cNvPr id="17" name="Bildobjekt 16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415" y="2130099"/>
            <a:ext cx="299559" cy="409100"/>
          </a:xfrm>
          <a:prstGeom prst="rect">
            <a:avLst/>
          </a:prstGeom>
        </p:spPr>
      </p:pic>
      <p:pic>
        <p:nvPicPr>
          <p:cNvPr id="18" name="Bildobjekt 17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528" y="2169259"/>
            <a:ext cx="299559" cy="409100"/>
          </a:xfrm>
          <a:prstGeom prst="rect">
            <a:avLst/>
          </a:prstGeom>
        </p:spPr>
      </p:pic>
      <p:pic>
        <p:nvPicPr>
          <p:cNvPr id="19" name="Bildobjekt 18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662" y="2208419"/>
            <a:ext cx="299559" cy="409100"/>
          </a:xfrm>
          <a:prstGeom prst="rect">
            <a:avLst/>
          </a:prstGeom>
        </p:spPr>
      </p:pic>
      <p:pic>
        <p:nvPicPr>
          <p:cNvPr id="20" name="Bildobjekt 19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852" y="2214156"/>
            <a:ext cx="299559" cy="409100"/>
          </a:xfrm>
          <a:prstGeom prst="rect">
            <a:avLst/>
          </a:prstGeom>
        </p:spPr>
      </p:pic>
      <p:pic>
        <p:nvPicPr>
          <p:cNvPr id="21" name="Bildobjekt 20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687" y="2214156"/>
            <a:ext cx="299559" cy="409100"/>
          </a:xfrm>
          <a:prstGeom prst="rect">
            <a:avLst/>
          </a:prstGeom>
        </p:spPr>
      </p:pic>
      <p:pic>
        <p:nvPicPr>
          <p:cNvPr id="22" name="Bildobjekt 21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084" y="2160903"/>
            <a:ext cx="299559" cy="409100"/>
          </a:xfrm>
          <a:prstGeom prst="rect">
            <a:avLst/>
          </a:prstGeom>
        </p:spPr>
      </p:pic>
      <p:pic>
        <p:nvPicPr>
          <p:cNvPr id="23" name="Bildobjekt 22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446" y="2098297"/>
            <a:ext cx="299559" cy="409100"/>
          </a:xfrm>
          <a:prstGeom prst="rect">
            <a:avLst/>
          </a:prstGeom>
        </p:spPr>
      </p:pic>
      <p:pic>
        <p:nvPicPr>
          <p:cNvPr id="24" name="Bildobjekt 23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89" y="2130099"/>
            <a:ext cx="299559" cy="409100"/>
          </a:xfrm>
          <a:prstGeom prst="rect">
            <a:avLst/>
          </a:prstGeom>
        </p:spPr>
      </p:pic>
      <p:pic>
        <p:nvPicPr>
          <p:cNvPr id="25" name="Bildobjekt 24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36" y="2662416"/>
            <a:ext cx="299559" cy="409100"/>
          </a:xfrm>
          <a:prstGeom prst="rect">
            <a:avLst/>
          </a:prstGeom>
        </p:spPr>
      </p:pic>
      <p:pic>
        <p:nvPicPr>
          <p:cNvPr id="26" name="Bildobjekt 25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643" y="2701576"/>
            <a:ext cx="299559" cy="409100"/>
          </a:xfrm>
          <a:prstGeom prst="rect">
            <a:avLst/>
          </a:prstGeom>
        </p:spPr>
      </p:pic>
      <p:pic>
        <p:nvPicPr>
          <p:cNvPr id="27" name="Bildobjekt 26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28" y="3300240"/>
            <a:ext cx="299559" cy="409100"/>
          </a:xfrm>
          <a:prstGeom prst="rect">
            <a:avLst/>
          </a:prstGeom>
        </p:spPr>
      </p:pic>
      <p:pic>
        <p:nvPicPr>
          <p:cNvPr id="28" name="Bildobjekt 27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690" y="3300240"/>
            <a:ext cx="299559" cy="409100"/>
          </a:xfrm>
          <a:prstGeom prst="rect">
            <a:avLst/>
          </a:prstGeom>
        </p:spPr>
      </p:pic>
      <p:pic>
        <p:nvPicPr>
          <p:cNvPr id="29" name="Bildobjekt 28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477" y="2757447"/>
            <a:ext cx="299559" cy="409100"/>
          </a:xfrm>
          <a:prstGeom prst="rect">
            <a:avLst/>
          </a:prstGeom>
        </p:spPr>
      </p:pic>
      <p:pic>
        <p:nvPicPr>
          <p:cNvPr id="30" name="Bildobjekt 29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146" y="2757447"/>
            <a:ext cx="299559" cy="409100"/>
          </a:xfrm>
          <a:prstGeom prst="rect">
            <a:avLst/>
          </a:prstGeom>
        </p:spPr>
      </p:pic>
      <p:pic>
        <p:nvPicPr>
          <p:cNvPr id="31" name="Bildobjekt 30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748" y="3300240"/>
            <a:ext cx="299559" cy="409100"/>
          </a:xfrm>
          <a:prstGeom prst="rect">
            <a:avLst/>
          </a:prstGeom>
        </p:spPr>
      </p:pic>
      <p:pic>
        <p:nvPicPr>
          <p:cNvPr id="32" name="Bildobjekt 31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866" y="2701576"/>
            <a:ext cx="299559" cy="409100"/>
          </a:xfrm>
          <a:prstGeom prst="rect">
            <a:avLst/>
          </a:prstGeom>
        </p:spPr>
      </p:pic>
      <p:pic>
        <p:nvPicPr>
          <p:cNvPr id="33" name="Bildobjekt 32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479" y="3300240"/>
            <a:ext cx="299559" cy="409100"/>
          </a:xfrm>
          <a:prstGeom prst="rect">
            <a:avLst/>
          </a:prstGeom>
        </p:spPr>
      </p:pic>
      <p:pic>
        <p:nvPicPr>
          <p:cNvPr id="34" name="Bildobjekt 33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852" y="3285857"/>
            <a:ext cx="299559" cy="409100"/>
          </a:xfrm>
          <a:prstGeom prst="rect">
            <a:avLst/>
          </a:prstGeom>
        </p:spPr>
      </p:pic>
      <p:pic>
        <p:nvPicPr>
          <p:cNvPr id="35" name="Bildobjekt 34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628" y="2751420"/>
            <a:ext cx="299559" cy="409100"/>
          </a:xfrm>
          <a:prstGeom prst="rect">
            <a:avLst/>
          </a:prstGeom>
        </p:spPr>
      </p:pic>
      <p:pic>
        <p:nvPicPr>
          <p:cNvPr id="36" name="Bildobjekt 35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084" y="3285857"/>
            <a:ext cx="299559" cy="409100"/>
          </a:xfrm>
          <a:prstGeom prst="rect">
            <a:avLst/>
          </a:prstGeom>
        </p:spPr>
      </p:pic>
      <p:pic>
        <p:nvPicPr>
          <p:cNvPr id="37" name="Bildobjekt 36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687" y="3204918"/>
            <a:ext cx="299559" cy="409100"/>
          </a:xfrm>
          <a:prstGeom prst="rect">
            <a:avLst/>
          </a:prstGeom>
        </p:spPr>
      </p:pic>
      <p:pic>
        <p:nvPicPr>
          <p:cNvPr id="38" name="Bildobjekt 37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748" y="2720326"/>
            <a:ext cx="299559" cy="409100"/>
          </a:xfrm>
          <a:prstGeom prst="rect">
            <a:avLst/>
          </a:prstGeom>
        </p:spPr>
      </p:pic>
      <p:pic>
        <p:nvPicPr>
          <p:cNvPr id="39" name="Bildobjekt 38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887" y="2730720"/>
            <a:ext cx="299559" cy="409100"/>
          </a:xfrm>
          <a:prstGeom prst="rect">
            <a:avLst/>
          </a:prstGeom>
        </p:spPr>
      </p:pic>
      <p:pic>
        <p:nvPicPr>
          <p:cNvPr id="40" name="Bildobjekt 39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484" y="2673101"/>
            <a:ext cx="299559" cy="409100"/>
          </a:xfrm>
          <a:prstGeom prst="rect">
            <a:avLst/>
          </a:prstGeom>
        </p:spPr>
      </p:pic>
      <p:pic>
        <p:nvPicPr>
          <p:cNvPr id="41" name="Bildobjekt 40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925" y="3285857"/>
            <a:ext cx="299559" cy="409100"/>
          </a:xfrm>
          <a:prstGeom prst="rect">
            <a:avLst/>
          </a:prstGeom>
        </p:spPr>
      </p:pic>
      <p:pic>
        <p:nvPicPr>
          <p:cNvPr id="42" name="Bildobjekt 41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89" y="3318947"/>
            <a:ext cx="299559" cy="409100"/>
          </a:xfrm>
          <a:prstGeom prst="rect">
            <a:avLst/>
          </a:prstGeom>
        </p:spPr>
      </p:pic>
      <p:pic>
        <p:nvPicPr>
          <p:cNvPr id="43" name="Bildobjekt 42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892" y="2795818"/>
            <a:ext cx="299559" cy="409100"/>
          </a:xfrm>
          <a:prstGeom prst="rect">
            <a:avLst/>
          </a:prstGeom>
        </p:spPr>
      </p:pic>
      <p:pic>
        <p:nvPicPr>
          <p:cNvPr id="44" name="Bildobjekt 43" descr="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230" y="2795818"/>
            <a:ext cx="299559" cy="40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65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Macintosh PowerPoint</Application>
  <PresentationFormat>Bildspel på skärmen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Office-tema</vt:lpstr>
      <vt:lpstr>PowerPoint-presentation</vt:lpstr>
    </vt:vector>
  </TitlesOfParts>
  <Company>Folkhälsomyndigheten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Hans Gaines</dc:creator>
  <cp:lastModifiedBy>Hans Gaines</cp:lastModifiedBy>
  <cp:revision>4</cp:revision>
  <dcterms:created xsi:type="dcterms:W3CDTF">2021-02-14T12:44:47Z</dcterms:created>
  <dcterms:modified xsi:type="dcterms:W3CDTF">2021-02-14T12:56:16Z</dcterms:modified>
</cp:coreProperties>
</file>